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0" r:id="rId20"/>
    <p:sldId id="274" r:id="rId21"/>
    <p:sldId id="275" r:id="rId22"/>
    <p:sldId id="276" r:id="rId23"/>
    <p:sldId id="277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672" autoAdjust="0"/>
    <p:restoredTop sz="94709" autoAdjust="0"/>
  </p:normalViewPr>
  <p:slideViewPr>
    <p:cSldViewPr>
      <p:cViewPr>
        <p:scale>
          <a:sx n="66" d="100"/>
          <a:sy n="66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350A1-E258-441B-8775-70588B23D56E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B82EEA-B3EA-4C88-920B-6596386E1F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82EEA-B3EA-4C88-920B-6596386E1F1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1DD7-59D7-4C90-84FA-9D84A4550E6A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EF9B7-A5E2-4383-933A-AF03515E0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1DD7-59D7-4C90-84FA-9D84A4550E6A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EF9B7-A5E2-4383-933A-AF03515E0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1DD7-59D7-4C90-84FA-9D84A4550E6A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EF9B7-A5E2-4383-933A-AF03515E0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1DD7-59D7-4C90-84FA-9D84A4550E6A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EF9B7-A5E2-4383-933A-AF03515E0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1DD7-59D7-4C90-84FA-9D84A4550E6A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EF9B7-A5E2-4383-933A-AF03515E0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1DD7-59D7-4C90-84FA-9D84A4550E6A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EF9B7-A5E2-4383-933A-AF03515E0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1DD7-59D7-4C90-84FA-9D84A4550E6A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EF9B7-A5E2-4383-933A-AF03515E0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1DD7-59D7-4C90-84FA-9D84A4550E6A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EF9B7-A5E2-4383-933A-AF03515E0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1DD7-59D7-4C90-84FA-9D84A4550E6A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EF9B7-A5E2-4383-933A-AF03515E0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1DD7-59D7-4C90-84FA-9D84A4550E6A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EF9B7-A5E2-4383-933A-AF03515E0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1DD7-59D7-4C90-84FA-9D84A4550E6A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EF9B7-A5E2-4383-933A-AF03515E0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E1DD7-59D7-4C90-84FA-9D84A4550E6A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EF9B7-A5E2-4383-933A-AF03515E0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slide" Target="slide7.xml"/><Relationship Id="rId7" Type="http://schemas.openxmlformats.org/officeDocument/2006/relationships/slide" Target="slide11.xml"/><Relationship Id="rId2" Type="http://schemas.openxmlformats.org/officeDocument/2006/relationships/hyperlink" Target="&#1058;&#1241;&#1187;&#1110;&#1088;&#1073;&#1077;&#1088;&#1075;&#1077;&#1085;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15.xml"/><Relationship Id="rId4" Type="http://schemas.openxmlformats.org/officeDocument/2006/relationships/slide" Target="slide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19.xml"/><Relationship Id="rId4" Type="http://schemas.openxmlformats.org/officeDocument/2006/relationships/slide" Target="slide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2.xml"/><Relationship Id="rId4" Type="http://schemas.openxmlformats.org/officeDocument/2006/relationships/slide" Target="slide2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209045" y="2371284"/>
            <a:ext cx="3071834" cy="785818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643306" y="2571744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latin typeface="Arial KZ" pitchFamily="34" charset="0"/>
                <a:ea typeface="Arial KZ" pitchFamily="34" charset="0"/>
              </a:rPr>
              <a:t>  Тәңірберген</a:t>
            </a:r>
            <a:endParaRPr lang="ru-RU" sz="2400" b="1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16200000" flipV="1">
            <a:off x="3560663" y="1797131"/>
            <a:ext cx="686584" cy="5212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hlinkClick r:id="rId3" action="ppaction://hlinksldjump"/>
          </p:cNvPr>
          <p:cNvSpPr txBox="1"/>
          <p:nvPr/>
        </p:nvSpPr>
        <p:spPr>
          <a:xfrm>
            <a:off x="2071670" y="1285860"/>
            <a:ext cx="192882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  <a:hlinkClick r:id="rId3" action="ppaction://hlinksldjump"/>
              </a:rPr>
              <a:t>  Мамырайым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1" name="Прямая со стрелкой 10"/>
          <p:cNvCxnSpPr>
            <a:stCxn id="4" idx="7"/>
          </p:cNvCxnSpPr>
          <p:nvPr/>
        </p:nvCxnSpPr>
        <p:spPr>
          <a:xfrm rot="5400000" flipH="1" flipV="1">
            <a:off x="5712657" y="1989580"/>
            <a:ext cx="615146" cy="3784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500694" y="1500174"/>
            <a:ext cx="1714512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  <a:hlinkClick r:id="rId4" action="ppaction://hlinksldjump"/>
              </a:rPr>
              <a:t>Абдухалил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rot="10800000">
            <a:off x="2285984" y="2643182"/>
            <a:ext cx="92869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hlinkClick r:id="rId5" action="ppaction://hlinksldjump"/>
          </p:cNvPr>
          <p:cNvSpPr txBox="1"/>
          <p:nvPr/>
        </p:nvSpPr>
        <p:spPr>
          <a:xfrm>
            <a:off x="500034" y="2357430"/>
            <a:ext cx="185738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dirty="0" smtClean="0"/>
              <a:t>   </a:t>
            </a:r>
            <a:r>
              <a:rPr lang="kk-KZ" sz="2000" dirty="0" smtClean="0">
                <a:latin typeface="Arial KZ" pitchFamily="34" charset="0"/>
                <a:ea typeface="Arial KZ" pitchFamily="34" charset="0"/>
                <a:hlinkClick r:id="rId5" action="ppaction://hlinksldjump"/>
              </a:rPr>
              <a:t>Жұмағали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5643570" y="3071810"/>
            <a:ext cx="92869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hlinkClick r:id="rId6" action="ppaction://hlinksldjump"/>
          </p:cNvPr>
          <p:cNvSpPr txBox="1"/>
          <p:nvPr/>
        </p:nvSpPr>
        <p:spPr>
          <a:xfrm>
            <a:off x="6572264" y="3143248"/>
            <a:ext cx="1643074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dirty="0" smtClean="0"/>
              <a:t>      </a:t>
            </a:r>
            <a:r>
              <a:rPr lang="kk-KZ" sz="2000" dirty="0" smtClean="0">
                <a:latin typeface="Arial KZ" pitchFamily="34" charset="0"/>
                <a:ea typeface="Arial KZ" pitchFamily="34" charset="0"/>
                <a:hlinkClick r:id="rId6" action="ppaction://hlinksldjump"/>
              </a:rPr>
              <a:t>Нұрила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 rot="5400000">
            <a:off x="3143240" y="3071810"/>
            <a:ext cx="857256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hlinkClick r:id="rId7" action="ppaction://hlinksldjump"/>
          </p:cNvPr>
          <p:cNvSpPr txBox="1"/>
          <p:nvPr/>
        </p:nvSpPr>
        <p:spPr>
          <a:xfrm>
            <a:off x="1785918" y="4000504"/>
            <a:ext cx="2357454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       </a:t>
            </a:r>
            <a:r>
              <a:rPr lang="kk-KZ" sz="2000" dirty="0" smtClean="0">
                <a:solidFill>
                  <a:schemeClr val="tx1"/>
                </a:solidFill>
                <a:latin typeface="Arial KZ" pitchFamily="34" charset="0"/>
                <a:ea typeface="Arial KZ" pitchFamily="34" charset="0"/>
                <a:hlinkClick r:id="rId7" action="ppaction://hlinksldjump"/>
              </a:rPr>
              <a:t>Нұралы</a:t>
            </a:r>
            <a:endParaRPr lang="ru-RU" sz="2000" dirty="0">
              <a:solidFill>
                <a:schemeClr val="tx1"/>
              </a:solidFill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 rot="16200000" flipH="1">
            <a:off x="4857752" y="3429000"/>
            <a:ext cx="114300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143504" y="4286256"/>
            <a:ext cx="157163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   </a:t>
            </a:r>
            <a:r>
              <a:rPr lang="kk-KZ" sz="2000" u="sng" dirty="0" smtClean="0">
                <a:solidFill>
                  <a:schemeClr val="tx2">
                    <a:lumMod val="50000"/>
                  </a:schemeClr>
                </a:solidFill>
                <a:latin typeface="Arial KZ" pitchFamily="34" charset="0"/>
                <a:ea typeface="Arial KZ" pitchFamily="34" charset="0"/>
              </a:rPr>
              <a:t>Замира</a:t>
            </a:r>
            <a:endParaRPr lang="ru-RU" sz="2000" u="sng" dirty="0">
              <a:solidFill>
                <a:schemeClr val="tx2">
                  <a:lumMod val="50000"/>
                </a:schemeClr>
              </a:solidFill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500430" y="2786058"/>
            <a:ext cx="2428892" cy="8572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latin typeface="Arial KZ" pitchFamily="34" charset="0"/>
                <a:ea typeface="Arial KZ" pitchFamily="34" charset="0"/>
              </a:rPr>
              <a:t>Мейіржан</a:t>
            </a:r>
            <a:endParaRPr lang="ru-RU" sz="28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10800000">
            <a:off x="3357554" y="2214554"/>
            <a:ext cx="85725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285984" y="1857364"/>
            <a:ext cx="1643074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  Ержігіт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 flipH="1" flipV="1">
            <a:off x="5750727" y="2964653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72198" y="2428868"/>
            <a:ext cx="1357322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Жәнібек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9" name="Стрелка влево 8">
            <a:hlinkClick r:id="rId2" action="ppaction://hlinksldjump"/>
          </p:cNvPr>
          <p:cNvSpPr/>
          <p:nvPr/>
        </p:nvSpPr>
        <p:spPr>
          <a:xfrm>
            <a:off x="142844" y="0"/>
            <a:ext cx="2500330" cy="121442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rId2" action="ppaction://hlinksldjump"/>
          </p:cNvPr>
          <p:cNvSpPr txBox="1"/>
          <p:nvPr/>
        </p:nvSpPr>
        <p:spPr>
          <a:xfrm>
            <a:off x="785786" y="357166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Arial KZ" pitchFamily="34" charset="0"/>
                <a:ea typeface="Arial KZ" pitchFamily="34" charset="0"/>
                <a:hlinkClick r:id="rId2" action="ppaction://hlinksldjump"/>
              </a:rPr>
              <a:t>Артқа</a:t>
            </a:r>
            <a:endParaRPr lang="ru-RU" sz="2400" dirty="0"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500430" y="2857496"/>
            <a:ext cx="2000264" cy="85725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latin typeface="Arial KZ" pitchFamily="34" charset="0"/>
                <a:ea typeface="Arial KZ" pitchFamily="34" charset="0"/>
              </a:rPr>
              <a:t>Мұхит</a:t>
            </a:r>
            <a:endParaRPr lang="ru-RU" sz="28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16200000" flipV="1">
            <a:off x="3786182" y="2428868"/>
            <a:ext cx="42862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857488" y="2000240"/>
            <a:ext cx="1714512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Маржана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 flipH="1" flipV="1">
            <a:off x="5357818" y="3214686"/>
            <a:ext cx="42862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15008" y="2786058"/>
            <a:ext cx="1428760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 Ерасыл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>
            <a:off x="3000364" y="3429000"/>
            <a:ext cx="57150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11008008" flipV="1">
            <a:off x="1426377" y="3005959"/>
            <a:ext cx="1583742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 Ермахан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12" name="Стрелка влево 11">
            <a:hlinkClick r:id="rId2" action="ppaction://hlinksldjump"/>
          </p:cNvPr>
          <p:cNvSpPr/>
          <p:nvPr/>
        </p:nvSpPr>
        <p:spPr>
          <a:xfrm>
            <a:off x="214282" y="0"/>
            <a:ext cx="2214578" cy="114298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928662" y="357166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Arial KZ" pitchFamily="34" charset="0"/>
                <a:ea typeface="Arial KZ" pitchFamily="34" charset="0"/>
                <a:hlinkClick r:id="rId2" action="ppaction://hlinksldjump"/>
              </a:rPr>
              <a:t>Артқа</a:t>
            </a:r>
            <a:endParaRPr lang="ru-RU" sz="2400" dirty="0"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428992" y="2500306"/>
            <a:ext cx="2428892" cy="10001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err="1" smtClean="0">
                <a:latin typeface="Arial KZ" pitchFamily="34" charset="0"/>
                <a:ea typeface="Arial KZ" pitchFamily="34" charset="0"/>
              </a:rPr>
              <a:t>Жадыра</a:t>
            </a:r>
            <a:endParaRPr lang="ru-RU" sz="28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16200000" flipV="1">
            <a:off x="3679025" y="2107397"/>
            <a:ext cx="57150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00364" y="1571612"/>
            <a:ext cx="1285884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Асқар 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 flipH="1" flipV="1">
            <a:off x="5822165" y="2393149"/>
            <a:ext cx="50006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72198" y="1928802"/>
            <a:ext cx="1428760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Жандос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>
            <a:off x="3000364" y="2928934"/>
            <a:ext cx="42862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714480" y="2500306"/>
            <a:ext cx="1357322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 Елдос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rot="16200000" flipH="1">
            <a:off x="5822165" y="3393281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072198" y="3714752"/>
            <a:ext cx="150019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 Бекзат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rot="10800000" flipV="1">
            <a:off x="3428992" y="3500438"/>
            <a:ext cx="85725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428860" y="4286256"/>
            <a:ext cx="1428760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 Дархан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22" name="Стрелка влево 21">
            <a:hlinkClick r:id="rId2" action="ppaction://hlinksldjump"/>
          </p:cNvPr>
          <p:cNvSpPr/>
          <p:nvPr/>
        </p:nvSpPr>
        <p:spPr>
          <a:xfrm>
            <a:off x="0" y="0"/>
            <a:ext cx="2286016" cy="100010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71472" y="214290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Arial KZ" pitchFamily="34" charset="0"/>
                <a:ea typeface="Arial KZ" pitchFamily="34" charset="0"/>
                <a:hlinkClick r:id="rId2" action="ppaction://hlinksldjump"/>
              </a:rPr>
              <a:t>Артқа</a:t>
            </a:r>
            <a:endParaRPr lang="ru-RU" sz="2400" dirty="0"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43306" y="2928934"/>
            <a:ext cx="1643074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3200" dirty="0" smtClean="0">
                <a:latin typeface="Arial KZ" pitchFamily="34" charset="0"/>
                <a:ea typeface="Arial KZ" pitchFamily="34" charset="0"/>
              </a:rPr>
              <a:t>  Әсем</a:t>
            </a:r>
            <a:endParaRPr lang="ru-RU" sz="32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10800000">
            <a:off x="3786182" y="2500306"/>
            <a:ext cx="50006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000364" y="2071678"/>
            <a:ext cx="114300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Айару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4857752" y="3500438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29256" y="4143380"/>
            <a:ext cx="1357322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Жанару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8" name="Стрелка влево 7">
            <a:hlinkClick r:id="rId2" action="ppaction://hlinksldjump"/>
          </p:cNvPr>
          <p:cNvSpPr/>
          <p:nvPr/>
        </p:nvSpPr>
        <p:spPr>
          <a:xfrm>
            <a:off x="0" y="0"/>
            <a:ext cx="2857488" cy="114298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28662" y="357166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kk-KZ" sz="2400" dirty="0" smtClean="0">
                <a:latin typeface="Arial KZ" pitchFamily="34" charset="0"/>
                <a:ea typeface="Arial KZ" pitchFamily="34" charset="0"/>
                <a:hlinkClick r:id="rId2" action="ppaction://hlinksldjump"/>
              </a:rPr>
              <a:t>Артқа</a:t>
            </a:r>
            <a:endParaRPr lang="ru-RU" sz="2400" dirty="0"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лево 1">
            <a:hlinkClick r:id="rId2" action="ppaction://hlinksldjump"/>
          </p:cNvPr>
          <p:cNvSpPr/>
          <p:nvPr/>
        </p:nvSpPr>
        <p:spPr>
          <a:xfrm>
            <a:off x="0" y="0"/>
            <a:ext cx="2571768" cy="9286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500034" y="21429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Arial KZ" pitchFamily="34" charset="0"/>
                <a:ea typeface="Arial KZ" pitchFamily="34" charset="0"/>
                <a:hlinkClick r:id="rId2" action="ppaction://hlinksldjump"/>
              </a:rPr>
              <a:t>Артқа</a:t>
            </a:r>
            <a:endParaRPr lang="ru-RU" sz="2400" dirty="0"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4" name="Скругленный прямоугольник 3">
            <a:hlinkClick r:id="rId2" action="ppaction://hlinksldjump"/>
          </p:cNvPr>
          <p:cNvSpPr/>
          <p:nvPr/>
        </p:nvSpPr>
        <p:spPr>
          <a:xfrm>
            <a:off x="3428992" y="2928934"/>
            <a:ext cx="2286016" cy="64294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latin typeface="Arial KZ" pitchFamily="34" charset="0"/>
                <a:ea typeface="Arial KZ" pitchFamily="34" charset="0"/>
              </a:rPr>
              <a:t>Назым</a:t>
            </a:r>
            <a:endParaRPr lang="ru-RU" sz="32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16200000" flipV="1">
            <a:off x="3786182" y="2428868"/>
            <a:ext cx="50006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357422" y="2000240"/>
            <a:ext cx="2357454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 KZ" pitchFamily="34" charset="0"/>
                <a:ea typeface="Arial KZ" pitchFamily="34" charset="0"/>
              </a:rPr>
              <a:t>М</a:t>
            </a:r>
            <a:r>
              <a:rPr lang="kk-KZ" sz="2000" dirty="0" smtClean="0">
                <a:latin typeface="Arial KZ" pitchFamily="34" charset="0"/>
                <a:ea typeface="Arial KZ" pitchFamily="34" charset="0"/>
              </a:rPr>
              <a:t>ұхаммед Әли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9" name="Прямая со стрелкой 8"/>
          <p:cNvCxnSpPr>
            <a:stCxn id="4" idx="3"/>
          </p:cNvCxnSpPr>
          <p:nvPr/>
        </p:nvCxnSpPr>
        <p:spPr>
          <a:xfrm flipV="1">
            <a:off x="5715008" y="2857497"/>
            <a:ext cx="357190" cy="3929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72198" y="2428868"/>
            <a:ext cx="114300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Балнұр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10800000" flipV="1">
            <a:off x="3071802" y="3500438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714480" y="3643314"/>
            <a:ext cx="1428760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  Хафиз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>
            <a:hlinkClick r:id="rId2" action="ppaction://hlinksldjump"/>
          </p:cNvPr>
          <p:cNvSpPr/>
          <p:nvPr/>
        </p:nvSpPr>
        <p:spPr>
          <a:xfrm>
            <a:off x="3714744" y="2786058"/>
            <a:ext cx="1928826" cy="785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latin typeface="Arial KZ" pitchFamily="34" charset="0"/>
                <a:ea typeface="Arial KZ" pitchFamily="34" charset="0"/>
              </a:rPr>
              <a:t>Ләззат</a:t>
            </a:r>
            <a:endParaRPr lang="ru-RU" sz="3200" dirty="0"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3" name="Стрелка влево 2">
            <a:hlinkClick r:id="rId2" action="ppaction://hlinksldjump"/>
          </p:cNvPr>
          <p:cNvSpPr/>
          <p:nvPr/>
        </p:nvSpPr>
        <p:spPr>
          <a:xfrm>
            <a:off x="0" y="0"/>
            <a:ext cx="2571736" cy="1214422"/>
          </a:xfrm>
          <a:prstGeom prst="leftArrow">
            <a:avLst>
              <a:gd name="adj1" fmla="val 64146"/>
              <a:gd name="adj2" fmla="val 559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71472" y="28572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latin typeface="Arial KZ" pitchFamily="34" charset="0"/>
                <a:ea typeface="Arial KZ" pitchFamily="34" charset="0"/>
                <a:hlinkClick r:id="rId2" action="ppaction://hlinksldjump"/>
              </a:rPr>
              <a:t>Артқа</a:t>
            </a:r>
            <a:endParaRPr lang="ru-RU" sz="2800" dirty="0"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14678" y="1500174"/>
            <a:ext cx="114300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Әскер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16200000" flipV="1">
            <a:off x="3536149" y="2250273"/>
            <a:ext cx="92869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>
            <a:hlinkClick r:id="rId2" action="ppaction://hlinksldjump"/>
          </p:cNvPr>
          <p:cNvSpPr/>
          <p:nvPr/>
        </p:nvSpPr>
        <p:spPr>
          <a:xfrm>
            <a:off x="3571868" y="2928934"/>
            <a:ext cx="2143140" cy="7143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latin typeface="Arial KZ" pitchFamily="34" charset="0"/>
                <a:ea typeface="Arial KZ" pitchFamily="34" charset="0"/>
              </a:rPr>
              <a:t>Ерлан</a:t>
            </a:r>
            <a:endParaRPr lang="ru-RU" sz="3200" dirty="0"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3" name="Стрелка влево 2">
            <a:hlinkClick r:id="rId2" action="ppaction://hlinksldjump"/>
          </p:cNvPr>
          <p:cNvSpPr/>
          <p:nvPr/>
        </p:nvSpPr>
        <p:spPr>
          <a:xfrm>
            <a:off x="0" y="0"/>
            <a:ext cx="2357422" cy="121442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14348" y="357166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  <a:hlinkClick r:id="rId2" action="ppaction://hlinksldjump"/>
              </a:rPr>
              <a:t>Артқа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>
            <a:off x="3714744" y="2428868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71802" y="2000240"/>
            <a:ext cx="121444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Дәурен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 flipH="1" flipV="1">
            <a:off x="5607851" y="2893215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786446" y="2428868"/>
            <a:ext cx="1428760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Гүлсезім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10800000" flipV="1">
            <a:off x="3286116" y="3429000"/>
            <a:ext cx="28575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857356" y="3643314"/>
            <a:ext cx="1428760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 Димаш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лево 1">
            <a:hlinkClick r:id="rId2" action="ppaction://hlinksldjump"/>
          </p:cNvPr>
          <p:cNvSpPr/>
          <p:nvPr/>
        </p:nvSpPr>
        <p:spPr>
          <a:xfrm>
            <a:off x="0" y="0"/>
            <a:ext cx="2357454" cy="92867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857224" y="214290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Arial KZ" pitchFamily="34" charset="0"/>
                <a:ea typeface="Arial KZ" pitchFamily="34" charset="0"/>
                <a:hlinkClick r:id="rId2" action="ppaction://hlinksldjump"/>
              </a:rPr>
              <a:t>Артқа</a:t>
            </a:r>
            <a:endParaRPr lang="ru-RU" sz="2400" dirty="0"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868" y="3000372"/>
            <a:ext cx="2214578" cy="92869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latin typeface="Arial KZ" pitchFamily="34" charset="0"/>
                <a:ea typeface="Arial KZ" pitchFamily="34" charset="0"/>
              </a:rPr>
              <a:t>Нұржан</a:t>
            </a:r>
            <a:endParaRPr lang="ru-RU" sz="32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>
            <a:off x="3428992" y="2357430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500298" y="1928802"/>
            <a:ext cx="1714512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Абдурахман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5786446" y="2928934"/>
            <a:ext cx="1071570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00760" y="2500306"/>
            <a:ext cx="1643074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Абдурашит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лево 1">
            <a:hlinkClick r:id="rId2" action="ppaction://hlinksldjump"/>
          </p:cNvPr>
          <p:cNvSpPr/>
          <p:nvPr/>
        </p:nvSpPr>
        <p:spPr>
          <a:xfrm>
            <a:off x="0" y="0"/>
            <a:ext cx="2143108" cy="121442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714348" y="428604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  <a:hlinkClick r:id="rId2" action="ppaction://hlinksldjump"/>
              </a:rPr>
              <a:t>Артқа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57554" y="2928934"/>
            <a:ext cx="1928826" cy="10001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latin typeface="Arial KZ" pitchFamily="34" charset="0"/>
                <a:ea typeface="Arial KZ" pitchFamily="34" charset="0"/>
              </a:rPr>
              <a:t>Нұрбол</a:t>
            </a:r>
            <a:endParaRPr lang="ru-RU" sz="32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>
            <a:off x="3357554" y="2428868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214546" y="2000240"/>
            <a:ext cx="1714512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 Жүсіпбек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643306" y="3071810"/>
            <a:ext cx="2500330" cy="107157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dirty="0" smtClean="0">
                <a:latin typeface="Arial KZ" pitchFamily="34" charset="0"/>
                <a:ea typeface="Arial KZ" pitchFamily="34" charset="0"/>
              </a:rPr>
              <a:t>Марал</a:t>
            </a:r>
            <a:endParaRPr lang="ru-RU" sz="3600" dirty="0"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3" name="Стрелка влево 2">
            <a:hlinkClick r:id="rId2" action="ppaction://hlinksldjump"/>
          </p:cNvPr>
          <p:cNvSpPr/>
          <p:nvPr/>
        </p:nvSpPr>
        <p:spPr>
          <a:xfrm>
            <a:off x="0" y="0"/>
            <a:ext cx="2714612" cy="14287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85786" y="500042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Arial KZ" pitchFamily="34" charset="0"/>
                <a:ea typeface="Arial KZ" pitchFamily="34" charset="0"/>
                <a:hlinkClick r:id="rId2" action="ppaction://hlinksldjump"/>
              </a:rPr>
              <a:t>Артқа</a:t>
            </a:r>
            <a:endParaRPr lang="ru-RU" sz="24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16200000" flipV="1">
            <a:off x="3964777" y="2536025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286116" y="2000240"/>
            <a:ext cx="114300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Ислам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 flipH="1" flipV="1">
            <a:off x="5965041" y="2964653"/>
            <a:ext cx="42862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286512" y="2500306"/>
            <a:ext cx="1714512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Нұрсұлтан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>
            <a:off x="3286116" y="3786190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143108" y="3429000"/>
            <a:ext cx="114300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Айгүл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>
            <a:hlinkClick r:id="rId2" action="ppaction://hlinkpres?slideindex=1&amp;slidetitle="/>
          </p:cNvPr>
          <p:cNvSpPr/>
          <p:nvPr/>
        </p:nvSpPr>
        <p:spPr>
          <a:xfrm>
            <a:off x="3071802" y="2857496"/>
            <a:ext cx="2857520" cy="714380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Arial KZ" pitchFamily="34" charset="0"/>
                <a:ea typeface="Arial KZ" pitchFamily="34" charset="0"/>
              </a:rPr>
              <a:t>Мамырайым</a:t>
            </a:r>
            <a:endParaRPr lang="ru-RU" sz="2800" b="1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16200000" flipV="1">
            <a:off x="3571868" y="2285992"/>
            <a:ext cx="71438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2857488" y="1714488"/>
            <a:ext cx="114300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 KZ" pitchFamily="34" charset="0"/>
                <a:ea typeface="Arial KZ" pitchFamily="34" charset="0"/>
                <a:hlinkClick r:id="rId3" action="ppaction://hlinksldjump"/>
              </a:rPr>
              <a:t>Бег</a:t>
            </a:r>
            <a:r>
              <a:rPr lang="kk-KZ" sz="2000" dirty="0" smtClean="0">
                <a:latin typeface="Arial KZ" pitchFamily="34" charset="0"/>
                <a:ea typeface="Arial KZ" pitchFamily="34" charset="0"/>
                <a:hlinkClick r:id="rId3" action="ppaction://hlinksldjump"/>
              </a:rPr>
              <a:t>әлі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5429256" y="2357430"/>
            <a:ext cx="78581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hlinkClick r:id="rId4" action="ppaction://hlinksldjump"/>
          </p:cNvPr>
          <p:cNvSpPr txBox="1"/>
          <p:nvPr/>
        </p:nvSpPr>
        <p:spPr>
          <a:xfrm>
            <a:off x="6215074" y="2071678"/>
            <a:ext cx="1285884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</a:t>
            </a:r>
            <a:r>
              <a:rPr lang="kk-KZ" sz="2000" dirty="0" smtClean="0">
                <a:latin typeface="Arial KZ" pitchFamily="34" charset="0"/>
                <a:ea typeface="Arial KZ" pitchFamily="34" charset="0"/>
                <a:hlinkClick r:id="rId4" action="ppaction://hlinksldjump"/>
              </a:rPr>
              <a:t>Нұрлан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10800000">
            <a:off x="2500298" y="3286124"/>
            <a:ext cx="57150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hlinkClick r:id="rId5" action="ppaction://hlinksldjump"/>
          </p:cNvPr>
          <p:cNvSpPr txBox="1"/>
          <p:nvPr/>
        </p:nvSpPr>
        <p:spPr>
          <a:xfrm>
            <a:off x="1357290" y="3000372"/>
            <a:ext cx="114300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</a:t>
            </a:r>
            <a:r>
              <a:rPr lang="kk-KZ" sz="2000" dirty="0" smtClean="0">
                <a:latin typeface="Arial KZ" pitchFamily="34" charset="0"/>
                <a:ea typeface="Arial KZ" pitchFamily="34" charset="0"/>
                <a:hlinkClick r:id="rId5" action="ppaction://hlinksldjump"/>
              </a:rPr>
              <a:t>Абай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5857884" y="3571876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hlinkClick r:id="rId6" action="ppaction://hlinksldjump"/>
          </p:cNvPr>
          <p:cNvSpPr txBox="1"/>
          <p:nvPr/>
        </p:nvSpPr>
        <p:spPr>
          <a:xfrm>
            <a:off x="6500826" y="4000504"/>
            <a:ext cx="1357322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  <a:hlinkClick r:id="rId6" action="ppaction://hlinksldjump"/>
              </a:rPr>
              <a:t>Мейіржан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rot="5400000">
            <a:off x="3964777" y="3750471"/>
            <a:ext cx="78581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hlinkClick r:id="rId7" action="ppaction://hlinksldjump"/>
          </p:cNvPr>
          <p:cNvSpPr txBox="1"/>
          <p:nvPr/>
        </p:nvSpPr>
        <p:spPr>
          <a:xfrm>
            <a:off x="3071802" y="4429132"/>
            <a:ext cx="1357322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 </a:t>
            </a:r>
            <a:r>
              <a:rPr lang="kk-KZ" sz="2000" dirty="0" smtClean="0">
                <a:latin typeface="Arial KZ" pitchFamily="34" charset="0"/>
                <a:ea typeface="Arial KZ" pitchFamily="34" charset="0"/>
                <a:hlinkClick r:id="rId7" action="ppaction://hlinksldjump"/>
              </a:rPr>
              <a:t>Мұхит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25" name="Стрелка влево 24">
            <a:hlinkClick r:id="rId8" action="ppaction://hlinksldjump"/>
          </p:cNvPr>
          <p:cNvSpPr/>
          <p:nvPr/>
        </p:nvSpPr>
        <p:spPr>
          <a:xfrm>
            <a:off x="0" y="0"/>
            <a:ext cx="2500298" cy="92867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428596" y="214290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Arial KZ" pitchFamily="34" charset="0"/>
                <a:ea typeface="Arial KZ" pitchFamily="34" charset="0"/>
              </a:rPr>
              <a:t>     </a:t>
            </a:r>
            <a:r>
              <a:rPr lang="kk-KZ" sz="2400" dirty="0" smtClean="0">
                <a:latin typeface="Arial KZ" pitchFamily="34" charset="0"/>
                <a:ea typeface="Arial KZ" pitchFamily="34" charset="0"/>
                <a:hlinkClick r:id="rId8" action="ppaction://hlinksldjump"/>
              </a:rPr>
              <a:t>Артқа</a:t>
            </a:r>
            <a:endParaRPr lang="ru-RU" sz="2400" dirty="0"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71802" y="2928934"/>
            <a:ext cx="2286016" cy="92869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latin typeface="Arial KZ" pitchFamily="34" charset="0"/>
                <a:ea typeface="Arial KZ" pitchFamily="34" charset="0"/>
              </a:rPr>
              <a:t>Хамза</a:t>
            </a:r>
            <a:endParaRPr lang="ru-RU" sz="3200" dirty="0"/>
          </a:p>
        </p:txBody>
      </p:sp>
      <p:sp>
        <p:nvSpPr>
          <p:cNvPr id="3" name="Стрелка влево 2">
            <a:hlinkClick r:id="rId2" action="ppaction://hlinksldjump"/>
          </p:cNvPr>
          <p:cNvSpPr/>
          <p:nvPr/>
        </p:nvSpPr>
        <p:spPr>
          <a:xfrm>
            <a:off x="0" y="0"/>
            <a:ext cx="2000264" cy="121442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14348" y="428604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Arial KZ" pitchFamily="34" charset="0"/>
                <a:ea typeface="Arial KZ" pitchFamily="34" charset="0"/>
                <a:hlinkClick r:id="rId2" action="ppaction://hlinksldjump"/>
              </a:rPr>
              <a:t>Артқа</a:t>
            </a:r>
            <a:endParaRPr lang="ru-RU" sz="24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16200000" flipV="1">
            <a:off x="3000364" y="2428868"/>
            <a:ext cx="50006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214546" y="2000240"/>
            <a:ext cx="150019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Бахыт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 flipH="1" flipV="1">
            <a:off x="5180017" y="2893215"/>
            <a:ext cx="427834" cy="72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86380" y="2357430"/>
            <a:ext cx="1143008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dirty="0" smtClean="0"/>
              <a:t>  Бибіт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214414" y="3500438"/>
            <a:ext cx="1643074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Сержан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rot="10800000" flipV="1">
            <a:off x="2857488" y="3786190"/>
            <a:ext cx="21431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6200000" flipH="1">
            <a:off x="5036347" y="3893347"/>
            <a:ext cx="28575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714876" y="4214818"/>
            <a:ext cx="1428760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Өмірбек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714744" y="2786058"/>
            <a:ext cx="2357454" cy="85725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latin typeface="Arial KZ" pitchFamily="34" charset="0"/>
                <a:ea typeface="Arial KZ" pitchFamily="34" charset="0"/>
              </a:rPr>
              <a:t>Қанат</a:t>
            </a:r>
            <a:endParaRPr lang="ru-RU" sz="3200" dirty="0"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0" y="0"/>
            <a:ext cx="2500330" cy="150017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85786" y="500042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Arial KZ" pitchFamily="34" charset="0"/>
                <a:ea typeface="Arial KZ" pitchFamily="34" charset="0"/>
                <a:hlinkClick r:id="rId2" action="ppaction://hlinksldjump"/>
              </a:rPr>
              <a:t>Артқа</a:t>
            </a:r>
            <a:endParaRPr lang="ru-RU" sz="24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16200000" flipV="1">
            <a:off x="4393405" y="2536025"/>
            <a:ext cx="500066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43306" y="1928802"/>
            <a:ext cx="1428760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Қуаныш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rot="16200000" flipV="1">
            <a:off x="3428992" y="3214686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28794" y="2857496"/>
            <a:ext cx="157163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Жасмин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428992" y="2857496"/>
            <a:ext cx="2500330" cy="10715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latin typeface="Arial KZ" pitchFamily="34" charset="0"/>
                <a:ea typeface="Arial KZ" pitchFamily="34" charset="0"/>
              </a:rPr>
              <a:t>Марат</a:t>
            </a:r>
            <a:endParaRPr lang="ru-RU" sz="3200" dirty="0"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3" name="Стрелка влево 2">
            <a:hlinkClick r:id="rId2" action="ppaction://hlinksldjump"/>
          </p:cNvPr>
          <p:cNvSpPr/>
          <p:nvPr/>
        </p:nvSpPr>
        <p:spPr>
          <a:xfrm>
            <a:off x="0" y="0"/>
            <a:ext cx="2000264" cy="121442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00034" y="357166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Arial KZ" pitchFamily="34" charset="0"/>
                <a:ea typeface="Arial KZ" pitchFamily="34" charset="0"/>
                <a:hlinkClick r:id="rId2" action="ppaction://hlinksldjump"/>
              </a:rPr>
              <a:t>Артқа</a:t>
            </a:r>
            <a:endParaRPr lang="ru-RU" sz="24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16200000" flipV="1">
            <a:off x="3500430" y="2214554"/>
            <a:ext cx="85725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285984" y="1571612"/>
            <a:ext cx="185738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Камшат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214678" y="2500306"/>
            <a:ext cx="3286148" cy="150019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err="1" smtClean="0">
                <a:latin typeface="Arial KZ" pitchFamily="34" charset="0"/>
                <a:ea typeface="Arial KZ" pitchFamily="34" charset="0"/>
              </a:rPr>
              <a:t>Ербол</a:t>
            </a:r>
            <a:endParaRPr lang="ru-RU" sz="36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>
            <a:off x="3929058" y="1857364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428860" y="1500174"/>
            <a:ext cx="150019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  Асия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 flipH="1" flipV="1">
            <a:off x="6286512" y="2714620"/>
            <a:ext cx="57150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429388" y="2071678"/>
            <a:ext cx="192882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Абдухалық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3" name="Прямая со стрелкой 12"/>
          <p:cNvCxnSpPr>
            <a:stCxn id="3" idx="1"/>
          </p:cNvCxnSpPr>
          <p:nvPr/>
        </p:nvCxnSpPr>
        <p:spPr>
          <a:xfrm rot="10800000" flipV="1">
            <a:off x="2786050" y="3250404"/>
            <a:ext cx="428628" cy="5357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357290" y="3714752"/>
            <a:ext cx="1428760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  Айша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16" name="Стрелка влево 15">
            <a:hlinkClick r:id="rId2" action="ppaction://hlinksldjump"/>
          </p:cNvPr>
          <p:cNvSpPr/>
          <p:nvPr/>
        </p:nvSpPr>
        <p:spPr>
          <a:xfrm>
            <a:off x="0" y="0"/>
            <a:ext cx="2643174" cy="121442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785786" y="357166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Arial KZ" pitchFamily="34" charset="0"/>
                <a:ea typeface="Arial KZ" pitchFamily="34" charset="0"/>
                <a:hlinkClick r:id="rId2" action="ppaction://hlinksldjump"/>
              </a:rPr>
              <a:t>Артқа</a:t>
            </a:r>
            <a:endParaRPr lang="ru-RU" sz="2400" dirty="0"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429132"/>
            <a:ext cx="76438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8000" dirty="0" smtClean="0">
                <a:latin typeface="Arial KZ" pitchFamily="34" charset="0"/>
                <a:ea typeface="Arial KZ" pitchFamily="34" charset="0"/>
              </a:rPr>
              <a:t>05.02.2018жыл</a:t>
            </a:r>
            <a:endParaRPr lang="ru-RU" sz="8000" dirty="0"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14480" y="571480"/>
            <a:ext cx="5286412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kk-KZ" sz="4800" dirty="0" smtClean="0">
                <a:latin typeface="Arial KZ" pitchFamily="34" charset="0"/>
                <a:ea typeface="Arial KZ" pitchFamily="34" charset="0"/>
              </a:rPr>
              <a:t>Жазған уақытым</a:t>
            </a:r>
            <a:endParaRPr lang="ru-RU" sz="4800" dirty="0"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357554" y="2643182"/>
            <a:ext cx="2500330" cy="785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Arial KZ" pitchFamily="34" charset="0"/>
                <a:ea typeface="Arial KZ" pitchFamily="34" charset="0"/>
              </a:rPr>
              <a:t>Абдухалил</a:t>
            </a:r>
            <a:endParaRPr lang="ru-RU" sz="2800" b="1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16200000" flipV="1">
            <a:off x="3786182" y="2143116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00364" y="1643050"/>
            <a:ext cx="121444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Құрбан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5572132" y="2214554"/>
            <a:ext cx="50006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hlinkClick r:id="rId2" action="ppaction://hlinksldjump"/>
          </p:cNvPr>
          <p:cNvSpPr txBox="1"/>
          <p:nvPr/>
        </p:nvSpPr>
        <p:spPr>
          <a:xfrm>
            <a:off x="6072198" y="1928802"/>
            <a:ext cx="1285884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  <a:hlinkClick r:id="rId2" action="ppaction://hlinksldjump"/>
              </a:rPr>
              <a:t>Жадыра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rot="10800000">
            <a:off x="2714612" y="2786058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hlinkClick r:id="rId3" action="ppaction://hlinksldjump"/>
          </p:cNvPr>
          <p:cNvSpPr txBox="1"/>
          <p:nvPr/>
        </p:nvSpPr>
        <p:spPr>
          <a:xfrm>
            <a:off x="1571604" y="2571744"/>
            <a:ext cx="114300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dirty="0" smtClean="0"/>
              <a:t>   </a:t>
            </a:r>
            <a:r>
              <a:rPr lang="kk-KZ" sz="2000" dirty="0" smtClean="0">
                <a:latin typeface="Arial KZ" pitchFamily="34" charset="0"/>
                <a:ea typeface="Arial KZ" pitchFamily="34" charset="0"/>
                <a:hlinkClick r:id="rId3" action="ppaction://hlinksldjump"/>
              </a:rPr>
              <a:t>Әсем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4" name="Прямая со стрелкой 13"/>
          <p:cNvCxnSpPr>
            <a:stCxn id="4" idx="3"/>
          </p:cNvCxnSpPr>
          <p:nvPr/>
        </p:nvCxnSpPr>
        <p:spPr>
          <a:xfrm>
            <a:off x="5857884" y="3036091"/>
            <a:ext cx="785818" cy="4643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643702" y="3357562"/>
            <a:ext cx="114300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  <a:hlinkClick r:id="rId4" action="ppaction://hlinksldjump"/>
              </a:rPr>
              <a:t>Назым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rot="10800000" flipV="1">
            <a:off x="3214678" y="3429000"/>
            <a:ext cx="1000132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857356" y="4000504"/>
            <a:ext cx="1357322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 </a:t>
            </a:r>
            <a:r>
              <a:rPr lang="kk-KZ" sz="2000" dirty="0" smtClean="0">
                <a:latin typeface="Arial KZ" pitchFamily="34" charset="0"/>
                <a:ea typeface="Arial KZ" pitchFamily="34" charset="0"/>
                <a:hlinkClick r:id="rId5" action="ppaction://hlinksldjump"/>
              </a:rPr>
              <a:t>Ләззат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 rot="16200000" flipH="1">
            <a:off x="4857752" y="3571876"/>
            <a:ext cx="85725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286380" y="4286256"/>
            <a:ext cx="1357322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Досжан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27" name="Стрелка влево 26">
            <a:hlinkClick r:id="rId6" action="ppaction://hlinksldjump"/>
          </p:cNvPr>
          <p:cNvSpPr/>
          <p:nvPr/>
        </p:nvSpPr>
        <p:spPr>
          <a:xfrm>
            <a:off x="0" y="0"/>
            <a:ext cx="2143108" cy="92867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571472" y="214291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Arial KZ" pitchFamily="34" charset="0"/>
                <a:ea typeface="Arial KZ" pitchFamily="34" charset="0"/>
                <a:hlinkClick r:id="rId6" action="ppaction://hlinksldjump"/>
              </a:rPr>
              <a:t>Артқа</a:t>
            </a:r>
            <a:endParaRPr lang="ru-RU" sz="2400" dirty="0"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428992" y="2786058"/>
            <a:ext cx="2357454" cy="8572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Arial KZ" pitchFamily="34" charset="0"/>
                <a:ea typeface="Arial KZ" pitchFamily="34" charset="0"/>
              </a:rPr>
              <a:t>  Жұмағали</a:t>
            </a:r>
            <a:endParaRPr lang="ru-RU" sz="2800" b="1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16200000" flipV="1">
            <a:off x="3357554" y="2285992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714612" y="1785926"/>
            <a:ext cx="1071570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  <a:hlinkClick r:id="rId2" action="ppaction://hlinksldjump"/>
              </a:rPr>
              <a:t>Ерлан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 flipH="1" flipV="1">
            <a:off x="5715008" y="2500306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929322" y="2143116"/>
            <a:ext cx="121444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  <a:hlinkClick r:id="rId3" action="ppaction://hlinksldjump"/>
              </a:rPr>
              <a:t>Нұржан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rot="10800000" flipV="1">
            <a:off x="2643174" y="3500438"/>
            <a:ext cx="78581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357290" y="3643314"/>
            <a:ext cx="1285884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  <a:hlinkClick r:id="rId4" action="ppaction://hlinksldjump"/>
              </a:rPr>
              <a:t>Нұрбол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8" name="Прямая со стрелкой 17"/>
          <p:cNvCxnSpPr>
            <a:endCxn id="20" idx="0"/>
          </p:cNvCxnSpPr>
          <p:nvPr/>
        </p:nvCxnSpPr>
        <p:spPr>
          <a:xfrm>
            <a:off x="5357818" y="3643314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643570" y="4286256"/>
            <a:ext cx="1000132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  <a:hlinkClick r:id="rId5" action="ppaction://hlinksldjump"/>
              </a:rPr>
              <a:t>Марал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22" name="Стрелка влево 21">
            <a:hlinkClick r:id="rId6" action="ppaction://hlinksldjump"/>
          </p:cNvPr>
          <p:cNvSpPr/>
          <p:nvPr/>
        </p:nvSpPr>
        <p:spPr>
          <a:xfrm>
            <a:off x="0" y="0"/>
            <a:ext cx="2071670" cy="8572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00034" y="214290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Arial KZ" pitchFamily="34" charset="0"/>
                <a:ea typeface="Arial KZ" pitchFamily="34" charset="0"/>
                <a:hlinkClick r:id="rId6" action="ppaction://hlinksldjump"/>
              </a:rPr>
              <a:t>Артқа</a:t>
            </a:r>
            <a:endParaRPr lang="ru-RU" sz="2400" dirty="0"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714744" y="2714620"/>
            <a:ext cx="2000264" cy="7143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Arial KZ" pitchFamily="34" charset="0"/>
                <a:ea typeface="Arial KZ" pitchFamily="34" charset="0"/>
              </a:rPr>
              <a:t>Н</a:t>
            </a:r>
            <a:r>
              <a:rPr lang="kk-KZ" sz="3200" b="1" dirty="0" smtClean="0">
                <a:latin typeface="Arial KZ" pitchFamily="34" charset="0"/>
                <a:ea typeface="Arial KZ" pitchFamily="34" charset="0"/>
              </a:rPr>
              <a:t>ұрила</a:t>
            </a:r>
            <a:endParaRPr lang="ru-RU" sz="3200" b="1" dirty="0"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3" name="Стрелка влево 2">
            <a:hlinkClick r:id="rId2" action="ppaction://hlinksldjump"/>
          </p:cNvPr>
          <p:cNvSpPr/>
          <p:nvPr/>
        </p:nvSpPr>
        <p:spPr>
          <a:xfrm>
            <a:off x="0" y="0"/>
            <a:ext cx="2143108" cy="114298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00034" y="357166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Arial KZ" pitchFamily="34" charset="0"/>
                <a:ea typeface="Arial KZ" pitchFamily="34" charset="0"/>
                <a:hlinkClick r:id="rId2" action="ppaction://hlinksldjump"/>
              </a:rPr>
              <a:t>Артқа</a:t>
            </a:r>
            <a:endParaRPr lang="ru-RU" sz="24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10800000">
            <a:off x="3357554" y="2357430"/>
            <a:ext cx="92869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643174" y="1928802"/>
            <a:ext cx="114300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 </a:t>
            </a:r>
            <a:r>
              <a:rPr lang="kk-KZ" sz="2000" dirty="0" smtClean="0">
                <a:latin typeface="Arial KZ" pitchFamily="34" charset="0"/>
                <a:ea typeface="Arial KZ" pitchFamily="34" charset="0"/>
                <a:hlinkClick r:id="rId3" action="ppaction://hlinksldjump"/>
              </a:rPr>
              <a:t>Хамза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5500694" y="2428868"/>
            <a:ext cx="78581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286512" y="2285992"/>
            <a:ext cx="114300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</a:t>
            </a:r>
            <a:r>
              <a:rPr lang="kk-KZ" sz="2000" dirty="0" smtClean="0">
                <a:latin typeface="Arial KZ" pitchFamily="34" charset="0"/>
                <a:ea typeface="Arial KZ" pitchFamily="34" charset="0"/>
                <a:hlinkClick r:id="rId4" action="ppaction://hlinksldjump"/>
              </a:rPr>
              <a:t>Қанат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rot="10800000" flipV="1">
            <a:off x="3357554" y="3429000"/>
            <a:ext cx="78581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071670" y="3571876"/>
            <a:ext cx="1285884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 </a:t>
            </a:r>
            <a:r>
              <a:rPr lang="kk-KZ" sz="2000" dirty="0" smtClean="0">
                <a:latin typeface="Arial KZ" pitchFamily="34" charset="0"/>
                <a:ea typeface="Arial KZ" pitchFamily="34" charset="0"/>
                <a:hlinkClick r:id="rId5" action="ppaction://hlinksldjump"/>
              </a:rPr>
              <a:t>Марат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 rot="16200000" flipH="1">
            <a:off x="5322099" y="3750471"/>
            <a:ext cx="71438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286380" y="4143380"/>
            <a:ext cx="1071570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Мұрат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428992" y="2643182"/>
            <a:ext cx="2071702" cy="785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Arial KZ" pitchFamily="34" charset="0"/>
                <a:ea typeface="Arial KZ" pitchFamily="34" charset="0"/>
              </a:rPr>
              <a:t>Нұралы</a:t>
            </a:r>
            <a:endParaRPr lang="ru-RU" sz="2800" b="1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10800000">
            <a:off x="3000364" y="2000240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000232" y="1643050"/>
            <a:ext cx="1285884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 </a:t>
            </a:r>
            <a:r>
              <a:rPr lang="kk-KZ" sz="2000" dirty="0" smtClean="0">
                <a:latin typeface="Arial KZ" pitchFamily="34" charset="0"/>
                <a:ea typeface="Arial KZ" pitchFamily="34" charset="0"/>
                <a:hlinkClick r:id="rId2" action="ppaction://hlinksldjump"/>
              </a:rPr>
              <a:t>Ербол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5357818" y="2285992"/>
            <a:ext cx="78581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43636" y="2071678"/>
            <a:ext cx="121444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Шынар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rot="10800000" flipV="1">
            <a:off x="2928926" y="3429000"/>
            <a:ext cx="64294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714480" y="3786190"/>
            <a:ext cx="121444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 Гаухар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rot="16200000" flipH="1">
            <a:off x="4964909" y="3464719"/>
            <a:ext cx="78581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214942" y="4214818"/>
            <a:ext cx="1428760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Ырысбек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19" name="Стрелка влево 18">
            <a:hlinkClick r:id="rId3" action="ppaction://hlinksldjump"/>
          </p:cNvPr>
          <p:cNvSpPr/>
          <p:nvPr/>
        </p:nvSpPr>
        <p:spPr>
          <a:xfrm>
            <a:off x="0" y="0"/>
            <a:ext cx="2000232" cy="100010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428596" y="285728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Arial KZ" pitchFamily="34" charset="0"/>
                <a:ea typeface="Arial KZ" pitchFamily="34" charset="0"/>
                <a:hlinkClick r:id="rId3" action="ppaction://hlinksldjump"/>
              </a:rPr>
              <a:t>Артқа</a:t>
            </a:r>
            <a:endParaRPr lang="ru-RU" sz="2400" dirty="0"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357554" y="2928934"/>
            <a:ext cx="1785950" cy="64294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latin typeface="Arial KZ" pitchFamily="34" charset="0"/>
                <a:ea typeface="Arial KZ" pitchFamily="34" charset="0"/>
              </a:rPr>
              <a:t>Бегәлі</a:t>
            </a:r>
            <a:endParaRPr lang="ru-RU" sz="3200" dirty="0"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0" y="0"/>
            <a:ext cx="2071702" cy="107154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71472" y="357166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  <a:hlinkClick r:id="rId2" action="ppaction://hlinksldjump"/>
              </a:rPr>
              <a:t>Артқа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>
            <a:off x="3500430" y="2571744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86050" y="2143116"/>
            <a:ext cx="1500198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dirty="0" smtClean="0">
                <a:latin typeface="Arial KZ" pitchFamily="34" charset="0"/>
                <a:ea typeface="Arial KZ" pitchFamily="34" charset="0"/>
              </a:rPr>
              <a:t>    Аружан</a:t>
            </a:r>
            <a:endParaRPr lang="ru-RU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5143504" y="3000372"/>
            <a:ext cx="42862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72132" y="2643182"/>
            <a:ext cx="1500198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dirty="0" smtClean="0">
                <a:latin typeface="Arial KZ" pitchFamily="34" charset="0"/>
                <a:ea typeface="Arial KZ" pitchFamily="34" charset="0"/>
              </a:rPr>
              <a:t>   Ержігіт</a:t>
            </a:r>
            <a:endParaRPr lang="ru-RU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rot="10800000" flipV="1">
            <a:off x="2857488" y="3500438"/>
            <a:ext cx="57150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00298" y="3786190"/>
            <a:ext cx="157163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Нұржігіт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357554" y="3071810"/>
            <a:ext cx="1785950" cy="50006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latin typeface="Arial KZ" pitchFamily="34" charset="0"/>
                <a:ea typeface="Arial KZ" pitchFamily="34" charset="0"/>
              </a:rPr>
              <a:t>Нұрлан</a:t>
            </a:r>
            <a:endParaRPr lang="ru-RU" sz="2800" dirty="0"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0" y="0"/>
            <a:ext cx="2143108" cy="107157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857224" y="357166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  <a:hlinkClick r:id="rId2" action="ppaction://hlinksldjump"/>
              </a:rPr>
              <a:t>Артқа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8" name="Прямая со стрелкой 7"/>
          <p:cNvCxnSpPr>
            <a:stCxn id="4" idx="0"/>
          </p:cNvCxnSpPr>
          <p:nvPr/>
        </p:nvCxnSpPr>
        <p:spPr>
          <a:xfrm rot="16200000" flipV="1">
            <a:off x="3839761" y="2661041"/>
            <a:ext cx="357190" cy="4643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857488" y="2357430"/>
            <a:ext cx="150019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 Айнура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786182" y="2571744"/>
            <a:ext cx="1643074" cy="8572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latin typeface="Arial KZ" pitchFamily="34" charset="0"/>
                <a:ea typeface="Arial KZ" pitchFamily="34" charset="0"/>
              </a:rPr>
              <a:t>Абай</a:t>
            </a:r>
            <a:endParaRPr lang="ru-RU" sz="28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>
            <a:off x="3929058" y="2285992"/>
            <a:ext cx="50006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714612" y="2000240"/>
            <a:ext cx="121444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 Балжан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 flipH="1" flipV="1">
            <a:off x="5357818" y="2857496"/>
            <a:ext cx="50006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86446" y="2428868"/>
            <a:ext cx="121444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KZ" pitchFamily="34" charset="0"/>
                <a:ea typeface="Arial KZ" pitchFamily="34" charset="0"/>
              </a:rPr>
              <a:t>Индира</a:t>
            </a:r>
            <a:endParaRPr lang="ru-RU" sz="2000" dirty="0"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10" name="Стрелка влево 9">
            <a:hlinkClick r:id="rId2" action="ppaction://hlinksldjump"/>
          </p:cNvPr>
          <p:cNvSpPr/>
          <p:nvPr/>
        </p:nvSpPr>
        <p:spPr>
          <a:xfrm>
            <a:off x="0" y="0"/>
            <a:ext cx="2071702" cy="114298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rId2" action="ppaction://hlinksldjump"/>
          </p:cNvPr>
          <p:cNvSpPr txBox="1"/>
          <p:nvPr/>
        </p:nvSpPr>
        <p:spPr>
          <a:xfrm>
            <a:off x="714348" y="285728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Arial KZ" pitchFamily="34" charset="0"/>
                <a:ea typeface="Arial KZ" pitchFamily="34" charset="0"/>
                <a:hlinkClick r:id="rId2" action="ppaction://hlinksldjump"/>
              </a:rPr>
              <a:t>Артқа</a:t>
            </a:r>
            <a:endParaRPr lang="ru-RU" sz="2400" dirty="0"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әңірберген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Тәңірберген</Template>
  <TotalTime>0</TotalTime>
  <Words>164</Words>
  <Application>Microsoft Office PowerPoint</Application>
  <PresentationFormat>Экран (4:3)</PresentationFormat>
  <Paragraphs>118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Тәңірберген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dcterms:created xsi:type="dcterms:W3CDTF">2018-02-09T18:51:28Z</dcterms:created>
  <dcterms:modified xsi:type="dcterms:W3CDTF">2018-02-09T18:51:49Z</dcterms:modified>
</cp:coreProperties>
</file>